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2" r:id="rId3"/>
    <p:sldId id="260" r:id="rId4"/>
    <p:sldId id="257" r:id="rId5"/>
    <p:sldId id="259" r:id="rId6"/>
    <p:sldId id="258" r:id="rId7"/>
    <p:sldId id="263" r:id="rId8"/>
    <p:sldId id="264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4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6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4665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775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12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3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68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65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72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79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15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66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3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6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51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E1044-62FA-41B7-A615-24D076342AB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5688845-0C89-4910-8799-F95143E2E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DD94A-659D-4ABF-85C6-0E710978D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1" y="313509"/>
            <a:ext cx="12074434" cy="2353491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Комфортная и безопасная городская среда. Создание положительного образа работы управляющих организаций на положительных примерах. Развитие отраслевых традиций в системе ЖКХ</a:t>
            </a:r>
            <a:b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5B23CB-AC42-401B-95E8-FB9BDE5C8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1000" y="2667000"/>
            <a:ext cx="10388599" cy="406936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Российской Федерации и в Калининградской области успешно реализуется приоритетный национальный проект «Комфортная и безопасная городская среда». Здания, в первую очередь многоквартирные дома, это основа городской архитектуры и городской среды и от того, какое техническое состояние и социальные отношения будут внутри этих зданий, как раз и зависит создание комфортной и безопасной городской среды в Калининградской области.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36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5B23CB-AC42-401B-95E8-FB9BDE5C8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4136" y="4238071"/>
            <a:ext cx="4221294" cy="79532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внимание.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41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DD94A-659D-4ABF-85C6-0E710978D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844" y="67111"/>
            <a:ext cx="12074434" cy="1484851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Комфортная и безопасная городская среда. Создание положительного образа работы управляющих организаций на положительных примерах. Развитие отраслевых традиций в системе ЖКХ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5B23CB-AC42-401B-95E8-FB9BDE5C8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9389" y="3783435"/>
            <a:ext cx="10388599" cy="1644244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многих присутствующих есть много примеров когда между жителями и УО не сложились доверительные отношения… но при этом есть и положительные примеры и их тоже много.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9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DD94A-659D-4ABF-85C6-0E710978D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566" y="313510"/>
            <a:ext cx="12074434" cy="1834072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Комфортная и безопасная городская среда. Создание положительного образа работы управляющих организаций на положительных примерах. Развитие отраслевых традиций в системе ЖКХ</a:t>
            </a:r>
            <a:b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5B23CB-AC42-401B-95E8-FB9BDE5C8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1000" y="3149600"/>
            <a:ext cx="10388599" cy="27540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Общественном совете при министерстве регионального контроля (надзора) Калининградской области 25 июля создана Рабочая группа: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Комфортная и безопасная городская среда. Изучение и продвижение положительного опыта (примеров) по совершенствованию работы управляющих организаций. Развитие отраслевых традиций в системе ЖКХ.</a:t>
            </a:r>
          </a:p>
          <a:p>
            <a:pPr algn="just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Желающие стать участниками Рабочей группы могут обратиться по тел.        8-906-235-66-93 Руководитель Рабочей группы - Борисов В.А.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8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DD94A-659D-4ABF-85C6-0E710978D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566" y="368300"/>
            <a:ext cx="12074434" cy="1384300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Комфортная и безопасная городская среда. Создание положительного образа работы управляющих организаций на положительных примерах. Развитие отраслевых традиций в системе ЖКХ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5B23CB-AC42-401B-95E8-FB9BDE5C8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1000" y="2290196"/>
            <a:ext cx="10388599" cy="3724711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рамках популяризации положительных примеров при подготовке кадров, управлении МКД, проведении текущего и капитального ремонта, такие примеры будут рассматриваться Рабочей группой и размещаться на страничке в соцсети (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VK)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непосредственно на сайте министерства регионального контроля в разделе «Общественный совет».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Если у вас есть положительные примеры, обращайтесь по телефону: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8-906-235-66-93.</a:t>
            </a:r>
          </a:p>
          <a:p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0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50EFB6D-5225-4516-8E28-C04B42150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47886"/>
            <a:ext cx="11936454" cy="389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5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DD94A-659D-4ABF-85C6-0E710978D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566" y="368300"/>
            <a:ext cx="12074434" cy="1384300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Комфортная и безопасная городская среда. Создание положительного образа работы управляющих организаций на положительных примерах. Развитие отраслевых традиций в системе ЖКХ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5B23CB-AC42-401B-95E8-FB9BDE5C8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1000" y="2249880"/>
            <a:ext cx="10541000" cy="40418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Первая хорошая, отраслевая традиция, которую предлагаем закрепить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 Ежегодное поздравление министром строительства и ЖКХ с Днём работников коммунального хозяйства.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Ежегодно собирать участников торжественного заседания и награждать Почётными грамотами и благодарственными письмами министра лучших работников жилищно-коммунального хозяйства Калининградской области.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Для этого обратимся к министру строительства и ЖКХ –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Черномазу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Сергей Валерьевичу. 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нас не стоит задача рассматривать жалобы и заниматься общественным контролем, который показал свою неэффективность. У нас другая задача: у вас плохо? Предложим вашей УК стать участником Программы, а если не хочет или не может, предложим отказаться от её услуг и выбрать ту, которая выполняет условия Программы. 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Профессиональное сообщество по своей природе и законодательству, может и должно формировать цивилизованный и конкурентоспособный рынок. Этим мы сейчас активно и занимаемся. И для этого у нас есть – Программа, хороший опыт и положительные примеры.</a:t>
            </a:r>
          </a:p>
        </p:txBody>
      </p:sp>
    </p:spTree>
    <p:extLst>
      <p:ext uri="{BB962C8B-B14F-4D97-AF65-F5344CB8AC3E}">
        <p14:creationId xmlns:p14="http://schemas.microsoft.com/office/powerpoint/2010/main" val="257799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DD94A-659D-4ABF-85C6-0E710978D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566" y="368300"/>
            <a:ext cx="12074434" cy="104943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dirty="0">
                <a:solidFill>
                  <a:srgbClr val="766F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доверительных отношений между жителями многоквартирных домов и управляющими организациями. 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5B23CB-AC42-401B-95E8-FB9BDE5C8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3888" y="2850160"/>
            <a:ext cx="10541000" cy="207045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Партнёрские и доверительные отношения – основа успеха любой управляющей организации. Не создав доверительных отношений нельзя сформировать комфортную и безопасную городскую среду.</a:t>
            </a:r>
          </a:p>
        </p:txBody>
      </p:sp>
    </p:spTree>
    <p:extLst>
      <p:ext uri="{BB962C8B-B14F-4D97-AF65-F5344CB8AC3E}">
        <p14:creationId xmlns:p14="http://schemas.microsoft.com/office/powerpoint/2010/main" val="45526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DD94A-659D-4ABF-85C6-0E710978D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85" y="83256"/>
            <a:ext cx="11944059" cy="869099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dirty="0">
                <a:solidFill>
                  <a:srgbClr val="766F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доверительных отношений между жителями многоквартирных домов и управляющими организациями.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5B23CB-AC42-401B-95E8-FB9BDE5C8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848" y="1705164"/>
            <a:ext cx="11009152" cy="4949636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составе УО должны быть подготовленные специалисты;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Уметь проводить технические осмотры, иметь для этого инструменты и оборудование;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Уметь составлять акты технических осмотров, на их основе формировать техническую документацию и планы работ;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каждом доме должен быть создан Совет дома и выбран его Председатель;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каждого дома открывается страничка в соцсетях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(для диалога с жителями и обмена оперативной информации)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Собственники должны формировать заказ на услуги;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составе тарифа должен быть раздел «Текущий ремонт»: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 текущего ремонта должен утверждаться на три года;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Вся информация размещается в ГИС ЖКХ.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E91953F1-FD96-49F4-B67C-B7A1BCF43B45}"/>
              </a:ext>
            </a:extLst>
          </p:cNvPr>
          <p:cNvSpPr txBox="1">
            <a:spLocks/>
          </p:cNvSpPr>
          <p:nvPr/>
        </p:nvSpPr>
        <p:spPr>
          <a:xfrm>
            <a:off x="598052" y="1064223"/>
            <a:ext cx="11579604" cy="640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Программы по созданию партнёрских и доверительных отношений:</a:t>
            </a:r>
          </a:p>
        </p:txBody>
      </p:sp>
    </p:spTree>
    <p:extLst>
      <p:ext uri="{BB962C8B-B14F-4D97-AF65-F5344CB8AC3E}">
        <p14:creationId xmlns:p14="http://schemas.microsoft.com/office/powerpoint/2010/main" val="2278643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DD94A-659D-4ABF-85C6-0E710978D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85" y="83256"/>
            <a:ext cx="11944059" cy="869099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dirty="0">
                <a:solidFill>
                  <a:srgbClr val="766F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доверительных отношений между жителями многоквартирных домов и управляющими организациями.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E91953F1-FD96-49F4-B67C-B7A1BCF43B45}"/>
              </a:ext>
            </a:extLst>
          </p:cNvPr>
          <p:cNvSpPr txBox="1">
            <a:spLocks/>
          </p:cNvSpPr>
          <p:nvPr/>
        </p:nvSpPr>
        <p:spPr>
          <a:xfrm>
            <a:off x="598052" y="1064223"/>
            <a:ext cx="11579604" cy="640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Программы по созданию партнёрских и доверительных отношений: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1C4BBC88-1FC7-4208-AC6C-EDBA12AC4993}"/>
              </a:ext>
            </a:extLst>
          </p:cNvPr>
          <p:cNvSpPr txBox="1">
            <a:spLocks/>
          </p:cNvSpPr>
          <p:nvPr/>
        </p:nvSpPr>
        <p:spPr>
          <a:xfrm>
            <a:off x="1528544" y="2087208"/>
            <a:ext cx="10541000" cy="134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Научиться выполнять согласованные с собственникам и Советом дома планы работ.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BCB12C72-E55B-4620-B3C8-C27BFDA52C59}"/>
              </a:ext>
            </a:extLst>
          </p:cNvPr>
          <p:cNvSpPr txBox="1">
            <a:spLocks/>
          </p:cNvSpPr>
          <p:nvPr/>
        </p:nvSpPr>
        <p:spPr>
          <a:xfrm>
            <a:off x="1528544" y="3583604"/>
            <a:ext cx="10541000" cy="25758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если будет не получаться, или возникнут конфликтные ситуации, для этого есть Наблюдательный Совет Регионального Общественного объединения содействия собственникам помещений в МКД Калининградской области «ДОМОУПРАВ».</a:t>
            </a:r>
          </a:p>
          <a:p>
            <a:pPr algn="just"/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8803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384</TotalTime>
  <Words>718</Words>
  <Application>Microsoft Office PowerPoint</Application>
  <PresentationFormat>Широкоэкранный</PresentationFormat>
  <Paragraphs>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Легкий дым</vt:lpstr>
      <vt:lpstr>Тема 4. Комфортная и безопасная городская среда. Создание положительного образа работы управляющих организаций на положительных примерах. Развитие отраслевых традиций в системе ЖКХ  </vt:lpstr>
      <vt:lpstr>Тема 4. Комфортная и безопасная городская среда. Создание положительного образа работы управляющих организаций на положительных примерах. Развитие отраслевых традиций в системе ЖКХ</vt:lpstr>
      <vt:lpstr>Тема 4. Комфортная и безопасная городская среда. Создание положительного образа работы управляющих организаций на положительных примерах. Развитие отраслевых традиций в системе ЖКХ </vt:lpstr>
      <vt:lpstr>Тема 4. Комфортная и безопасная городская среда. Создание положительного образа работы управляющих организаций на положительных примерах. Развитие отраслевых традиций в системе ЖКХ</vt:lpstr>
      <vt:lpstr>Презентация PowerPoint</vt:lpstr>
      <vt:lpstr>Тема 4. Комфортная и безопасная городская среда. Создание положительного образа работы управляющих организаций на положительных примерах. Развитие отраслевых традиций в системе ЖКХ</vt:lpstr>
      <vt:lpstr>Тема 5. Формирование доверительных отношений между жителями многоквартирных домов и управляющими организациями. </vt:lpstr>
      <vt:lpstr>Тема 5. Формирование доверительных отношений между жителями многоквартирных домов и управляющими организациями. </vt:lpstr>
      <vt:lpstr>Тема 5. Формирование доверительных отношений между жителями многоквартирных домов и управляющими организациями.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Комфортная и безопасная городская среда. Создание положительного образа работы управляющих организаций на положительных примерах. Развитие отраслевых традиций в системе ЖКХ  Тема 5. Формирование доверительных отношений между жителями многоквартирных домов и управляющими организациями. </dc:title>
  <dc:creator>Валерий Борисов</dc:creator>
  <cp:lastModifiedBy>Валерий Борисов</cp:lastModifiedBy>
  <cp:revision>12</cp:revision>
  <dcterms:created xsi:type="dcterms:W3CDTF">2022-07-27T06:59:10Z</dcterms:created>
  <dcterms:modified xsi:type="dcterms:W3CDTF">2022-07-28T09:04:14Z</dcterms:modified>
</cp:coreProperties>
</file>